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QUÍMICA · AULA 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Metálica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do mar de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metálica e o modelo do mar de elétrons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pedaço de metal pode ser dobrado ou martelado em formatos diferentes, sem quebrar, ao contrário de um cristal de sal?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ligação metálica, os átomos perdem facilmente seus elétrons de valência, formando cátions fixos imersos num 'mar' de elétrons deslocalizados, que pertencem ao conjunto e não a um átomo específico.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Cátions fixos, elétrons livres.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Átomos metálicos perdem facilmente elétrons de valência (baixa energia de ionização)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Formam-se cátions organizados numa estrutura fixa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elétrons perdidos formam um 'mar' deslocalizado, livre para se mover por todo o metal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ligação metálica é parecida com a covalente por também 'compartilhar' elétrons — na metálica os elétrons são deslocalizados entre todos os átomos, não localizados entre dois.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metais podem ser deformados (martelados, dobrados) sem se quebrar?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cátions podem deslizar uns sobre os outros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mar de elétrons se ajusta e continua envolvendo todos eles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coesão do metal se mantém mesmo com a mudança de formato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mar de elétrons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modelo do mar de elétrons, os elétrons de valência pertencem a um átomo específico?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pensar em ligação metálica, imagine elétrons 'soltos', livres por todo o material.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eles ficam deslocalizados, compartilhados livremente por todos os átomos (cátions) do metal.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mar de elétrons explica por que os metais se comportam tão diferente dos compostos iônicos e covalentes.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propriedades dos metais,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propriedades dos metais explicadas pela ligação metálica.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Ligações Químicas · Aula 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2026-09-20T16:40:59Z</dcterms:created>
  <dcterms:modified xsi:type="dcterms:W3CDTF">2026-09-20T16:40:59Z</dcterms:modified>
</cp:coreProperties>
</file>