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 · QUÍMICA · AULA 47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Propriedades dos Metais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Explicadas pela ligação metálica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Propriedades dos metais explicadas pela ligação metálica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fios elétricos são feitos de metal (cobre, geralmente), e não de plástico ou vidro?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Ligações Químicas · Aula 47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Condutividade elétrica e térmica, maleabilidade, ductilidade e brilho dos metais são todas consequências diretas do modelo do mar de elétrons.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Ligações Químicas · Aula 47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causa, várias propriedades.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Condutividade elétrica e térmica: elétrons livres se movem e transferem energia facilmente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Maleabilidade e ductilidade: cátions deslizam sem romper a coesão do mar de elétrons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Brilho metálico: interação dos elétrons livres com a luz incidente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Ligações Químicas · Aula 47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Explicar cada propriedade dos metais de forma isolada, sem conectar todas ao mesmo modelo (mar de elétrons) — em prova, a conexão causal é o que vale.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Ligações Químicas · Aula 47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os metais são bons condutores de eletricidade?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Possuem elétrons de valência deslocalizados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Esses elétrons se movem livremente pelo material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Sob diferença de potencial, geram corrente elétrica facilmente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Ligações Químicas · Aula 47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causa, várias propriedades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Ligações Químicas · Aula 47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os metais são bons condutores de eletricidade?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prova, sempre volte ao mar de elétrons como causa — nunca decore a propriedade isolada.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Ligações Químicas · Aula 47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possuem elétrons de valência deslocalizados (livres), que se movem facilmente através do material sob a ação de um campo elétrico.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 propriedade característica dos metais tem a mesma raiz: o mar de elétrons.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polaridade da ligação covalente,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polaridade da ligação covalente.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Ligações Químicas · Aula 47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2026-09-20T16:40:59Z</dcterms:created>
  <dcterms:modified xsi:type="dcterms:W3CDTF">2026-09-20T16:40:59Z</dcterms:modified>
</cp:coreProperties>
</file>