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Polaridade da Ligação Covalente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compartilhamento é igual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Polaridade da ligação covalente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ligação covalente, os elétrons compartilhados ficam sempre exatamente no meio do caminho entre os dois átomos?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os átomos ligados têm eletronegatividades diferentes, os elétrons compartilhados ficam deslocados para o átomo mais eletronegativo, gerando uma ligação covalente polar.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eletronegatividade ao dipolo.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apolar: átomos de mesma eletronegatividade, elétrons compartilhados igualmente (ex.: Cl-Cl)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polar: átomos de eletronegatividades diferentes, elétrons deslocados para o mais eletronegativo (ex.: H-Cl)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Cargas parciais δ+ e δ- indicam o dipolo elétrico resultante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ligação covalente é igual — a diferença de eletronegatividade entre os átomos determina se ela é polar ou apolar.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ligação H-Cl, qual átomo fica com a carga parcial negativa (δ-)?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cloro é mais eletronegativo que o hidrogênio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atrai os elétrons da ligação com mais força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 com a carga parcial negativa (δ-)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polar e apolar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entre dois átomos de oxigênio (O=O) é polar ou apolar?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elemento nos dois lados da ligação → sempre apolar. Elementos diferentes → verifique a eletronegatividade.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Apolar, porque os dois átomos têm a mesma eletronegatividade (mesmo elemento), compartilhando os elétrons igualmente.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de eletronegatividade entre os átomos define o grau de polaridade da ligação.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polaridade das moléculas,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polaridade das moléculas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