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QUÍMICA · AULA 49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Polaridade das Moléculas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Fechando o mapa das ligações químicas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Polaridade das moléculas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CO₂ tem duas ligações polares (C=O), mas é uma molécula apolar. Como isso é possível?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polaridade de uma molécula depende da soma vetorial dos dipolos de todas as suas ligações — e essa soma depende também da geometria molecular.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Ligação polar não é o mesmo que molécula polar.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Molécula apolar: dipolos das ligações se cancelam pela simetria da geometria (ex.: CO₂, linear)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Molécula polar: dipolos não se cancelam, resultando em dipolo total não nulo (ex.: H₂O, angular)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Cadeia completa do módulo: elétrons de valência → tipo de ligação → polaridade da ligação → geometria → polaridade da molécula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Concluir que uma molécula é polar só porque tem ligações polares, sem considerar se a geometria cancela os dipolos.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CO₂ é apolar, mesmo tendo ligações C=O polares?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molécula tem geometria linear e simétrica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dois dipolos C=O apontam em direções opostas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Eles se cancelam, resultando em dipolo total nulo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Geometria e polaridade molecular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CO₂ é uma molécula apolar, mesmo tendo ligações C=O polares?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pergunte duas coisas: as ligações são polares? E a geometria é simétrica o bastante para cancelar os dipolos?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sua geometria é linear e simétrica, fazendo com que os dois dipolos de ligação se cancelem mutuamente.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cadeia lógica deste módulo conecta elétrons de valência à polaridade final da molécula.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Fecha o Módulo 3 (Ligações Químicas). Próximo módulo: Funções Inorgânicas.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2026-09-20T16:40:59Z</dcterms:created>
  <dcterms:modified xsi:type="dcterms:W3CDTF">2026-09-20T16:40:59Z</dcterms:modified>
</cp:coreProperties>
</file>