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Mudanças de Estado Físico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curva de aquecimento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aquecer um cubo de gelo até virar vapor, a temperatura sobe o tempo todo, sem parar?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patamar constante em uma curva de aquecimento sempre indica uma mudança de estado em andamento, não uma pausa no calor.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mudanças, um padrão de patamares.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Fusão, solidificação, vaporização, condensação, sublimação, ressublimação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Durante a mudança de estado, a temperatura fica constante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calor fornecido é usado para reorganizar as partículas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fornecer calor sempre eleva a temperatura, sem perceber que durante a mudança de estado o calor reorganiza as partículas.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uma curva de aquecimento, a temperatura fica em 0°C por um trecho antes de subir. O que ocorre?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substância está em fusão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calor reorganiza as partículas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a temperatura não sobe nesse trecho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patamares da curva de aquecimento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uma curva de aquecimento, a temperatura permanece em 0°C durante um trecho antes de voltar a subir. O que está ocorrendo com a substância nesse trecho?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um patamar constante em um gráfico de aquecimento, pense logo em mudança de estado.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substância está passando por fusão (do estado sólido para o líquido) — o calor fornecido está sendo usado para reorganizar as partículas, não para elevar a temperatura, por isso ela permanece constante nesse trecho.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uma curva de aquecimento é reconhecer quando a substância está mudando de estado.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diferença entre substância pura e mistura,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