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da Repulsão dos Pares Eletrônicos (VSEPR)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prever a forma tridimensional das moléculas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da repulsão dos pares eletrônicos (VSEPR)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elétrons de uma molécula se repelem por terem carga negativa, o que isso significa para a forma tridimensional da molécula?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VSEPR diz que os pares de elétrons ao redor de um átomo central se organizam no espaço da forma mais afastada possível, minimizando a repulsão — isso define a geometria da molécula.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Repulsão que vira geometria.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Pares de elétrons (ligantes e não ligantes) ao redor do átomo central se repelem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Eles se organizam no espaço para ficarem o mais afastados possível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Pares não ligantes ocupam mais espaço que pares ligantes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pares ligantes e não ligantes ocupam o mesmo espaço — os não ligantes ocupam mais espaço e distorcem os ângulos esperados.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pares não ligantes ocupam mais espaço que pares ligantes?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par ligante é atraído por dois núcleos (do átomo central e do vizinho)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par não ligante é atraído só pelo núcleo do átomo central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 deixa mais 'espalhado', ocupando mais espaço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VSEPR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pares de elétrons ao redor de um átomo central se organizam o mais afastados possível uns dos outros?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comece contando os pares de elétrons (ligantes + não ligantes) ao redor do átomo central.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Porque, tendo carga negativa, os pares de elétrons se repelem; a organização mais afastada possível minimiza essa repulsão.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VSEPR é a ferramenta central para prever a forma de qualquer molécula.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Geometria Molecular e Forças Intermoleculares.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geometria linear e angular.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