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Linear e Angular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CO₂ e H₂O têm formas tão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linear e angular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CO₂ e a água têm o mesmo número de átomos ligados ao átomo central (2), mas geometrias completamente diferentes.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linear ocorre com 2 pares ligantes e 0 não ligantes (ângulo 180°); geometria angular ocorre com 2 pares ligantes e pares não ligantes que fecham o ângulo (ex.: H₂O, ~104,5°).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está nos pares não ligantes.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Linear: 2 pares ligantes, 0 não ligantes, ângulo de 180° (ex.: CO₂)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Angular: 2 pares ligantes, 1 ou mais não ligantes, ângulo menor que 180° (ex.: H₂O)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pares não ligantes 'empurram' os ligantes, fechando o ângulo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número de átomos ligados já define a geometria — é preciso considerar também os pares não ligantes no átomo central.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tem geometria angular, e não linear?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oxigênio central tem 2 pares não ligantes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Além dos 2 pares ligantes com os hidrogênios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não ligantes empurram os ligantes, fechando o ângulo para ~104,5°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versus angular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molécula de CO₂ é linear?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sem pares não ligantes = linear. H₂O com 2 pares não ligantes = angular. Compare sempre os dois.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carbono central tem apenas 2 pares ligantes (com os dois oxigênios) e nenhum par não ligante, resultando em ângulo de 180°.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 pares não ligantes é o que diferencia geometrias com o mesmo número de ligações.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geometria trigonal plana e piramidal,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geometria trigonal plana e piramidal.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