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Trigonal Plana e Piramidal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BF₃ é achatado, NH₃ é uma pirâmide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trigonal plana e piramidal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BF₃ e o NH₃ têm 3 átomos ligados ao átomo central, mas um é achatado e o outro é uma pirâmide.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Trigonal plana ocorre com 3 pares ligantes e 0 não ligantes (todos no mesmo plano, 120°); piramidal ocorre com 3 pares ligantes e 1 não ligante, que empurra os ligantes para fora do plano.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 a mais muda tudo.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Trigonal plana: 3 pares ligantes, 0 não ligantes, todos no mesmo plano, ângulos de 120° (ex.: BF₃)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Piramidal: 3 pares ligantes, 1 par não ligante, formando uma pirâmide de base triangular (ex.: NH₃, ~107°)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par não ligante 'empurra' os ligantes para fora do plano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trigonal plana com piramidal só pelo número de átomos ligados — o par não ligante do NH₃ é o que faz toda a diferença.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amônia (NH₃) não é trigonal plana como o BF₃?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nitrogênio central tem 1 par não ligante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Além dos 3 pares ligantes com os hidrogênios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par não ligante empurra os ligantes para fora do plano, formando pirâmide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Trigonal plana versus piramidal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BF₃ tem geometria trigonal plana?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BF₃ (0 não ligantes) = trigonal plana. NH₃ (1 não ligante) = piramidal. Mesma lógica de sempre.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boro central tem 3 pares ligantes (com os três flúores) e nenhum par não ligante, ficando todos no mesmo plano com ângulos de 120°.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uma vez, o par não ligante é o fator decisivo na geometria final.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geometria tetraédrica,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geometria tetraédrica.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