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QUÍMICA · AULA 53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Geometria Tetraédrica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base da Química Orgânica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Geometria tetraédrica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molécula de metano (CH₄) não é achatada como o BF₃, mesmo tendo também 4 átomos ligados ao carbono central?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geometria tetraédrica ocorre com 4 pares ligantes e 0 não ligantes, exigindo 3 dimensões para minimizar a repulsão — um tetraedro, com ângulos de aproximadamente 109,5° (ex.: CH₄).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 plano não é mais suficiente.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4 pares ligantes, 0 não ligantes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organização mais afastada possível exige 3 dimensões: um tetraedro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Ângulos de aproximadamente 109,5° entre as ligações (ex.: CH₄)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4 pares ligantes ainda cabem num plano, como acontecia com 3 pares — a partir de 4, a geometria exige o espaço tridimensional.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geometria tetraédrica não pode ser representada num plano?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pontos igualmente afastados exigem 3 dimensões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plano, o ângulo máximo não seria suficiente para afastá-los igualmente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a forma é um tetraedro, não uma figura plana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geometria tetraédrica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pares de elétrons ligantes tem o carbono central do CH₄, e qual o ângulo característico entre eles?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o átomo central tiver 4 pares ligantes e nenhum não ligante, pense em tetraedro, não em plano.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pares ligantes, com ângulo de aproximadamente 109,5° entre eles.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geometria tetraédrica do carbono é a base estrutural de toda a Química Orgânica.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geometria molecular e polaridade,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geometria molecular e polaridade — como uma prevê a outra.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2026-09-20T16:44:33Z</dcterms:created>
  <dcterms:modified xsi:type="dcterms:W3CDTF">2026-09-20T16:44:33Z</dcterms:modified>
</cp:coreProperties>
</file>