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Molecular e Polaridade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prevê a outra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molecular e polaridade: como uma prevê a outra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CH₄ e o CHCl₃ têm a mesma geometria (tetraédrica). Os dois são apolares?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molécula é apolar quando os dipolos das ligações se cancelam por simetria; é polar quando essa simetria é quebrada — mesmo mantendo a mesma geometria.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mais simetria dos ligantes.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Geometrias simétricas com ligantes iguais → apolares (ex.: CO₂ linear, BF₃ trigonal plana, CH₄ tetraédrico)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Geometrias com par não ligante → geralmente polares (ex.: H₂O angular, NH₃ piramidal)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geometria com ligantes diferentes quebra a simetria e gera molécula polar (ex.: CHCl₃)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geometria sozinha decide a polaridade — é preciso considerar também se os ligantes ao redor do átomo central são todos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CH₄ é apolar, mas o CHCl₃ é polar, mesmo os dois sendo tetraédricos?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CH₄ todos os 4 ligantes são iguais (H)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dipolos se cancelam por simetria perfeita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CHCl₃ os ligantes são diferentes (3 Cl e 1 H), quebrando a simetria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+ simetria = polaridade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CH₄ é apolar, mas o CHCl₃ (clorofórmio) é polar, mesmo os dois sendo tetraédricos?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os ligantes ao redor do átomo central são todos iguais? Se sim, geometria simétrica tende a apolar.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CH₄ todos os 4 ligantes são iguais (H), então os dipolos se cancelam por simetria perfeita; no CHCl₃ os ligantes são diferentes (3 Cl e 1 H), quebrando a simetria e deixando um dipolo resultante não nulo.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molecular e polaridade caminham juntas — uma explica a outra.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bloco de geometria molecular. Prepara forças intermoleculares,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forças intermoleculares — dispersão de London.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