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QUÍMICA · AULA 55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Forças Intermoleculares: Dispersão de London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força presente em todas as substâncias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Forças intermoleculares: dispersão de London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gás nobre argônio não tem carga, nem é polar, como ele consegue se liquefazer a baixas temperaturas?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forças de dispersão de London são a força intermolecular mais fraca, mas presente em todas as substâncias — originadas de dipolos instantâneos gerados pelo movimento dos elétrons.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Dipolos que nascem e somem a cada instante.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movimento dos elétrons cria pequenos desequilíbrios de carga (dipolos instantâneos)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Esses dipolos induzem dipolos semelhantes em moléculas vizinhas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Quanto maior a molécula (mais elétrons), mais forte é essa força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substâncias apolares não têm nenhuma força entre suas moléculas — elas sempre têm dispersão de London, mesmo que fraca.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xenônio tem ponto de ebulição mais alto que o hélio?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xenônio é um átomo muito maior, com mais elétrons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gera maior polarizabilidade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forças de dispersão de London ficam mais intensas, exigindo mais energia para separar os átomos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Dipolos instantâneos e induzidos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mesmo moléculas apolares como o gás nitrogênio (N₂) podem ser liquefeitas?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substância tem dispersão de London — pergunte sempre se ela tem mais alguma força além dessa.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existem forças de dispersão de London entre elas, originadas de dipolos instantâneos causados pelo movimento dos elétrons — presentes mesmo em moléculas apolares.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dispersão de London é a força universal — está presente mesmo quando nenhuma outra existe.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interação dipolo-dipolo,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interação dipolo-dipolo.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Molecular e Forças Intermoleculares · Aula 55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2026-09-20T16:44:33Z</dcterms:created>
  <dcterms:modified xsi:type="dcterms:W3CDTF">2026-09-20T16:44:33Z</dcterms:modified>
</cp:coreProperties>
</file>