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QUÍMICA · AULA 56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Interação Dipolo-Dipolo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polaridade permanente entra em cena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Interação dipolo-dipolo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HCl e o argônio têm massas moleculares parecidas, mas o HCl tem ponto de ebulição bem mais alto. O que explica isso?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interação dipolo-dipolo ocorre entre moléculas polares, onde a extremidade δ+ de uma é atraída pela extremidade δ- de outra — mais forte que a dispersão de London para moléculas de tamanho comparável.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Polos permanentes se atraem.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Ocorre entre moléculas polares (com dipolo permanente)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extremidade δ+ de uma molécula atrai a extremidade δ- da molécula vizinha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 mais forte que a dispersão de London para moléculas de tamanho comparável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dipolo-dipolo é a mesma coisa que dispersão de London — a primeira depende de dipolos permanentes, a segunda de dipolos instantâneos.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HCl tem ponto de ebulição mais alto que o argônio, de massa parecida?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HCl é uma molécula polar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 interação dipolo-dipolo além da dispersão de London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argônio, apolar, só tem dispersão de London, mais fraca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Dipolo permanente atraindo dipolo permanente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HCl tem ponto de ebulição mais alto que o argônio, mesmo tendo massa molecular parecida?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molécula polar tem dipolo-dipolo ALÉM da dispersão de London — as forças se somam, não se substituem.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HCl é uma molécula polar e apresenta interação dipolo-dipolo, além da dispersão de London; o argônio, apolar, só tem dispersão de London, mais fraca.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 polar adiciona uma força extra de atração entre as moléculas.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ligação de hidrogênio,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ligação de hidrogênio — o caso especial da interação dipolo-dipolo.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2026-09-20T16:44:33Z</dcterms:created>
  <dcterms:modified xsi:type="dcterms:W3CDTF">2026-09-20T16:44:33Z</dcterms:modified>
</cp:coreProperties>
</file>