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de Hidrogênio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caso mais forte de dipolo-dipolo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Ligação de hidrogênio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é líquida à temperatura ambiente, enquanto substâncias de massa parecida, como o metano, são gases?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de hidrogênio é um caso especial e muito forte de interação dipolo-dipolo, que ocorre quando um H está ligado diretamente a F, O ou N.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F-O-N.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quando H está ligado diretamente a F, O ou N (átomos pequenos e muito eletronegativos)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Gera atração muito intensa com o H de uma molécula vizinha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Explica o comportamento anômalo da água (ponto de ebulição muito acima do esperado pela massa)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qualquer hidrogênio na molécula garante ligação de hidrogênio — só conta quando o H está ligado diretamente a F, O ou N.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água tem ligação de hidrogênio, mas o metano (CH₄) não?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água, o H está ligado ao oxigênio (F-O-N)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metano, o H está ligado ao carbono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carbono não é eletronegativo o bastante para formar ligação de hidrogênio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F-O-N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molécula de água apresenta ligação de hidrogênio, mas a molécula de metano (CH₄) não?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'F-O-N' — é a chave para identificar ligação de hidrogênio em qualquer molécula.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na água o hidrogênio está ligado a um átomo de oxigênio (muito eletronegativo e pequeno), enquanto no metano está ligado ao carbono, que não é eletronegativo o suficiente para formar essa interação.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de hidrogênio é a mais forte entre as forças intermoleculares comuns.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forças intermoleculares e ponto de fusão/ebulição,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forças intermoleculares e ponto de fusão/ebulição.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