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Intermoleculares e Ponto de Fusão/Ebulição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Consolidando a hierarquia de forças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intermoleculares e ponto de fusão/ebulição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Colocando em ordem crescente de ponto de ebulição CH₄, HCl e H₂O, qual seria a ordem e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mais forte a força intermolecular predominante, mais energia é necessária para separar as moléculas — e maior o ponto de fusão/ebulição.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hierarquia das três forças.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Dispersão de London: mais fraca, presente em todas as substâncias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Dipolo-dipolo: intermediária, em moléculas polares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de hidrogênio: mais forte, quando H está ligado a F/O/N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substâncias só pela massa molecular, esquecendo que o tipo de força intermolecular pesa mais que o tamanho da molécula.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Ordene CH₄, HCl e H₂O em ordem crescente de ponto de ebulição.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CH₄: só dispersão de London (mais fraca)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HCl: dipolo-dipolo (intermediária)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H₂O: ligação de hidrogênio (mais forte) → CH₄ &lt; HCl &lt; H₂O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hierarquia das forças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Ordene CH₄, HCl e H₂O em ordem crescente de ponto de ebulição e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identifique primeiro a força MAIS FORTE presente na substância — ela domina o comportamento.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CH₄ &lt; HCl &lt; H₂O — o metano só tem dispersão de London (mais fraca), o HCl tem dipolo-dipolo (mais forte), e a água tem ligação de hidrogênio (mais forte ainda).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a força intermolecular predominante permite prever o ponto de fusão/ebulição de qualquer substância.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forças intermoleculares e solubilidade,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forças intermoleculares e solubilidade — fecha 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