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Forças Intermoleculares e Solubilidade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"Semelhante dissolve semelhante"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Forças intermoleculares e solubilidade: "semelhante dissolve semelhante"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óleo e água não se misturam, mas sal e água sim?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'semelhante dissolve semelhante': substâncias polares se dissolvem bem em solventes polares, e substâncias apolares em solventes apolares — tudo depende de qual força intermolecular cada uma pode formar com o solvente.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Fechando o módulo com a regra prática.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Substâncias polares/iônicas se dissolvem bem em solventes polares (ex.: NaCl em água)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Substâncias apolares se dissolvem bem em solventes apolares (ex.: óleo em outro óleo)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Substância apolar não se dissolve bem em água, pois não forma ligação de hidrogênio com ela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substância se dissolve em água — a água só dissolve bem o que consegue interagir com suas ligações de hidrogênio (polares e iônicos).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óleo não se mistura com água?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óleo é apolar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água é polar, com fortes ligações de hidrogênio entre si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água 'prefere' interagir consigo mesma, expulsando o óleo — as fases se separam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Semelhante dissolve semelhante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sal de cozinha (composto iônico) se dissolve bem em água?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prever solubilidade, pergunte: a substância é polar ou apolar? O solvente é polar ou apolar?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água é polar e consegue interagir fortemente com os íons do sal, estabilizando-os em solução (semelhante dissolve semelhante: polar/iônico com polar).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cadeia do módulo se fecha: geometria molecular → polaridade → forças intermoleculares → propriedades físicas.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4 (Geometria Molecular e Forças Intermoleculares). Próximo módulo: Funções Inorgânicas — Ácidos e Bases.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