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19 · PORTUGUÊS · AULA 5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Substância Pura x Mistura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primeiro corte conceitual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Água pura e água do mar fervem exatamente na mesma temperatura?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5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constância do ponto de fusão e ebulição é o critério mais confiável para diferenciar substância pura de mistura.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critério: constância das propriedades físicas.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Substância pura: composição química fixa, ponto de fusão/ebulição constantes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Mistura: combinação de substâncias puras, sem proporção fixa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Propriedades físicas de uma mistura variam conforme a proporção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5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um material "parece uniforme" a olho nu é necessariamente uma substância pura.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a água do mar não tem uma temperatura de ebulição tão fixa quanto a água pura?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É uma mistura de água e sais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concentração de sal muda durante a ebulição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Por isso a temperatura varia ligeiramente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5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critério da constância física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5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ar atmosférico, que parece uniforme aos nossos olhos, é uma substância pura ou uma mistura?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verificar se algo é substância pura, não confie só na aparência — verifique o ponto de fusão/ebulição.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5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 uma mistura, composta principalmente por nitrogênio, oxigênio e outros gases em proporções variáveis, mesmo parecendo uniforme a olho nu.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Substância pura tem propriedades físicas fixas; mistura, não.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a classificação de misturas em homogêneas e heterogêneas, na próxima aula.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5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2026-09-20T16:17:20Z</dcterms:created>
  <dcterms:modified xsi:type="dcterms:W3CDTF">2026-09-20T16:17:20Z</dcterms:modified>
</cp:coreProperties>
</file>