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Inorgânica e a Teoria de Arrhenius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agrupa ácidos e bases em famílias químicas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de função inorgânica e a teoria de Arrhenius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vinagre e a soda cáustica têm em comum para serem agrupados em 'famílias' químicas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Arrhenius, ácido é a substância que em água libera 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como único cátion; base é a que libera OH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como único ânion.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definições, um critério.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Função inorgânica: grupo de substâncias com comportamento iônico semelhante em água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Ácido (Arrhenius): libera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(ou H₃O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como único cátion em água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(Arrhenius): libera 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como único ânion em água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ionização (moléculas covalentes formando íons) com dissociação (compostos iônicos separando íons já existentes) — são processos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ionização e dissociação?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Ionização: moléculas covalentes reagem com água e formam íons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Dissociação: compostos iônicos apenas separam íons que já existiam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Ácidos ionizam; bases (iônicas) dissociam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teoria de Arrhenius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Arrhenius, o que caracteriza um ácido?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em água, o que essa substância libera — 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 OH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substância que, em solução aquosa, sofre ionização liberando 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(ou H₃O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como único cátion.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a nomenclatura e classificação deste módulo parte da teoria de Arrhenius.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Funções Inorgânicas.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ácidos — definição e classificação.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