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5 · QUÍMICA · AULA 61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Ácidos: Hidrácidos e Oxiácidos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primeira classificação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Ácidos: definição e classificação (hidrácidos e oxiácidos)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ácido do estômago (HCl) e o ácido da bateria (H₂SO₄) são ambos ácidos, mas têm uma diferença estrutural importante. Qual?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Ácidos se dividem em hidrácidos (sem oxigênio, ex.: HCl) e oxiácidos (com oxigênio, ex.: H₂SO₄) — a base para toda a nomenclatura que vem a seguir.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famílias pela fórmula.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Hidrácidos: sem oxigênio na fórmula (ex.: HCl, HF, H₂S)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Oxiácidos: com oxigênio na fórmula (ex.: H₂SO₄, HNO₃, H₃PO₄)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Essa classificação define a regra de nomenclatura a ser usada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força do ácido depende de ter ou não oxigênio — essa classificação é só sobre composição, não sobre força.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ácido nítrico (HNO₃) é hidrácido ou oxiácido?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Observe a fórmula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Há oxigênio presente (3 átomos de O)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Logo, é um oxiácido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Hidrácidos e oxiácidos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ácido nítrico (HNO₃) é um hidrácido ou oxiácido?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Basta olhar a fórmula: tem 'O'? É oxiácido. Não tem? É hidrácido.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Oxiácido, pois sua fórmula contém oxigênio.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nomear qualquer ácido, sempre classifique-o primeiro.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nomenclatura de ácidos,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nomenclatura de ácidos.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2026-09-20T16:48:49Z</dcterms:created>
  <dcterms:modified xsi:type="dcterms:W3CDTF">2026-09-20T16:48:49Z</dcterms:modified>
</cp:coreProperties>
</file>