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Ácidos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terminações ídrico, ico e oso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ácidos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HCl se chama 'clorídrico', mas o H₂SO₄ se chama 'sulfúrico'?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Hidrácidos terminam em 'ídrico'; oxiácidos usam 'ico' (nox mais comum) ou 'oso' (nox inferior).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terminações para memorizar.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Hidrácido: 'ácido' + radical + 'ídrico' (ex.: HCl → ácido clorídrico)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Oxiácido, nox mais comum: 'ácido' + radical + 'ico' (ex.: H₂SO₄ → ácido sulfúrico)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Oxiácido, nox inferior: 'ácido' + radical + 'oso' (ex.: H₂SO₃ → ácido sulfuroso)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terminação 'ídrico' também a oxiácidos — cada categoria tem sua própria regra.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de nomenclatura entre H₂SO₄ e H₂SO₃?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H₂SO₄ tem o enxofre no nox mais comum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Termina em 'ico': ácido sulfúrico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H₂SO₃ tem o enxofre no nox inferior, termina em 'oso': ácido sulfuroso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terminações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nome do ácido HF?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classifique (hidrácido/oxiácido), depois escolha a terminação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 fluorídrico (hidrácido, terminação 'ídrico').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terminação carrega uma informação sobre a composição do ácido.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força ácida e hidrogênios ionizáveis,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ácida e número de hidrogênios ionizáveis.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