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63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Ácida e Hidrogênios Ionizáveis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todo H da fórmula se ioniza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ácida e número de hidrogênios ionizáveis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ácido clorídrico e o ácido acético do vinagre são ambos ácidos, mas um 'queima' muito mais na pele. Por quê?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força de um ácido depende do grau de ionização; o número de hidrogênios ionizáveis (mono, di, triprótico) é outra classificação, baseada em quantos H realmente se soltam.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e quantidade são coisas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Ácido forte: grau de ionização &gt; 50% (ex.: HCl, HNO₃, H₂SO₄)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Ácido moderado: 5% a 50% (ex.: HF, H₃PO₄)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Ácido fraco: &lt; 5% (ex.: CH₃COOH, H₂CO₃)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Classificação por número de H ionizáveis: monoprótico, diprótico, triprótico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hidrogênio da fórmula é ionizável — no ácido acético, só 1 dos 4 hidrogênios se ioniza.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hidrogênios ionizáveis tem o ácido fosfórico (H₃PO₄)?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Observe a fórmula: 3 hidrogênios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Todos estão ligados a oxigênios (ionizáveis)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 ácido triprótico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e hidrogênios ionizáveis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ácido acético (CH₃COOH) é um ácido forte ou fraco?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conte como ionizável o hidrogênio ligado a um átomo eletronegativo (geralmente oxigênio), não ao carbono.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Fraco — seu grau de ionização em água é baixo (menor que 5%).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ácida e número de hidrogênios ionizáveis são classificações independentes, mas ambas importantes.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bases,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bases — definição e classificação.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