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5 · QUÍMICA · AULA 64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Bases: Definição e Classificação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Solubilidade e força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Bases: definição e classificação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soda cáustica se dissolve completamente em água, mas o hidróxido de magnésio fica em suspensão. O que isso indica?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64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Bases se classificam por solubilidade (solúvel, pouco solúvel, insolúvel) e por força (forte, para alcalinos e alcalino-terrosos; fraca, para as demais).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64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classificações, dois critérios.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Base (Arrhenius): libera OH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como único ânion em água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Solubilidade: alcalinos e NH₄OH são solúveis; alcalino-terrosos, pouco solúveis; demais, praticamente insolúveis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Força: alcalinos e alcalino-terrosos são fortes; as demais, fracas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64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solubilidade com força — uma base pode ser pouco solúvel e ainda assim ser considerada forte (a parte que se dissolve, dissocia quase totalmente).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64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NH₄OH é considerado uma base fraca?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Sua dissociação em água é parcial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Poucos íons OH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são liberados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Comparado aos alcalinos, sua dissociação é muito menor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64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Solubilidade e força das bases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64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hidróxido de sódio (NaOH) é uma base forte ou fraca?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Bases de metais alcalinos (Grupo 1) e alcalino-terrosos (Grupo 2) = fortes. O resto, geralmente fraco.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64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Forte — é uma base de metal alcalino, com dissociação praticamente total em água.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Assim como os ácidos, as bases têm duas classificações independentes e importantes.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nomenclatura de bases,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nomenclatura de bases.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64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2026-09-20T16:48:49Z</dcterms:created>
  <dcterms:modified xsi:type="dcterms:W3CDTF">2026-09-20T16:48:49Z</dcterms:modified>
</cp:coreProperties>
</file>