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Bases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Hidróxido de... e os algarismos romanos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bases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diferenciar, pelo nome, o hidróxido de ferro II do hidróxido de ferro III?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nomenclatura de bases segue 'hidróxido de' + nome do cátion, usando algarismos romanos para metais de carga variável.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regra simples, com uma exceção importante.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 geral: 'hidróxido de' + nome do cátion (ex.: NaOH → hidróxido de sódio)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Metal de carga fixa: sem necessidade de indicar a carga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Metal de carga variável: algarismo romano entre parênteses (ex.: Fe(OH)₂ → hidróxido de ferro II)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algarismo romano em metais de transição — sem ele, o nome fica ambíguo (não se sabe qual carga do metal está em jogo).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de nomenclatura entre Cu(OH) e Cu(OH)₂?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Cu(OH): cobre com carga +1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Cu(OH)₂: cobre com carga +2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Nomes: hidróxido de cobre I e hidróxido de cobre II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Hidróxido de + algarismo romano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nome da base Al(OH)₃?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de transição quase sempre precisam de algarismo romano — desconfie sempre que vir um deles.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Hidróxido de alumínio (o alumínio tem carga fixa +3, não precisa de algarismo romano).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verifique se o metal tem carga variável antes de nomear a base.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indicadores ácido-base,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indicadores ácido-base naturais e sintéticos.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