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Ácido-Base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Naturais e sintéticos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ácido-base naturais e sintéticos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é possível saber se uma substância é ácida ou básica só observando sua cor ao entrar em contato com outra?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ácido-base são substâncias que mudam de cor conforme o caráter ácido ou básico do meio, por serem sensíveis à concentração de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Naturais e sintéticos, mesmo princípio.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Repolho roxo (natural): vermelho em ácido, verde/amarelo em base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Fenolftaleína (sintética): incolor em ácido/neutro, rosa em base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Papel tornassol (sintético): azul vira rosa em ácido; rosa vira azul em base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indicador muda de cor do mesmo jeito — cada indicador tem sua própria faixa e suas próprias cores características.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a fenolftaleína em contato com uma solução básica?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fenolftaleína é sensível ao OH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em excesso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meio básico, ela muda de estrutura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 rosa/magenta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naturais e sintéticos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a fenolftaleína em contato com uma solução básica?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pelo menos um indicador de cor: fenolftaleína incolor→rosa em base é o mais cobrado.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fica rosa/magenta (em meio ácido ou neutro permanece incolor).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tornam visível algo que, de outra forma, só saberíamos medindo o pH.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escala de pH e pOH,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 escala de pH e pOH.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