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Escala de pH e pOH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Medindo numericamente a acidez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escala de pH e pOH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suco de limão e o café são ambos ácidos, mas têm o mesmo grau de acidez? Como comparar numericamente?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mede a concentração de 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numa escala de 0 a 14: menor que 7 é ácido, igual a 7 é neutro, maior que 7 é básico. pH + pOH = 14.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escala, duas metades.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pH &lt; 7: solução ácida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pH = 7: solução neutra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pH &gt; 7: solução básica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Relação: pH + pOH = 14 (a 25°C)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pH mais alto significa mais ácido — é o contrário: quanto menor o pH, mais ácida a solução.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solução tem pOH = 2. Qual o pH e o caráter dessa solução?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pH + pOH = 14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 = 14 - 2 = 12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 &gt; 7, então a solução é básica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escala de pH e pOH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solução tem pH = 3. Ela é ácida, neutra ou básica? Qual o seu pOH?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Decore: pH + pOH = 14. A partir de um valor, você sempre consegue o outro.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ácida (pH &lt; 7). Pelo pH + pOH = 14, o pOH é 11.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escala de pH transforma o conceito de acidez em algo mensurável e comparável.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óxidos,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óxidos — definição e classificação.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