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68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Óxidos: Definição e Classificação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Básicos, ácidos, anfóteros e neutros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Óxidos: definição e classificação (básicos, ácidos, anfóteros, neutros)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óxido de cálcio forma uma base com água, enquanto o dióxido de carbono forma um ácido?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Óxidos são compostos binários com oxigênio, classificados conforme reagem (ou não) com água: básicos (de metais), ácidos (de ametais), anfóteros (ambos) e neutros (nenhum).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comportamentos possíveis.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Óxido básico (metal): reage com água formando base (ex.: CaO + H₂O → Ca(OH)₂)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Óxido ácido (ametal): reage com água formando ácido (ex.: CO₂ + H₂O → H₂CO₃)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Óxido anfótero: reage como ácido ou base, dependendo do meio (ex.: Al₂O₃)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Óxido neutro: não reage com água (ex.: CO, NO)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óxido reage com água da mesma forma — o comportamento depende diretamente se o elemento é metal ou ametal.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óxido de sódio (Na₂O) é básico ou ácido?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sódio é um metal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Óxidos de metais reagem com água formando bases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Logo, Na₂O é um óxido básico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tipos de óxido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óxido de sódio (Na₂O) é um óxido básico ou ácido? Justifique.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 → óxido básico. Ametal → óxido ácido. Guarde essa associação principal.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Básico — o sódio é um metal, e óxidos de metais reagem com água formando bases.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Saber se o elemento é metal ou ametal já dá uma boa pista sobre o tipo de óxido.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nomenclatura de óxidos,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nomenclatura de óxidos.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