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69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Nomenclatura de Óxidos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Prefixos gregos e algarismos romanos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Nomenclatura de óxidos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diferenciar, pelo nome, o monóxido de carbono (tóxico) do dióxido de carbono (que exalamos)?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Óxidos de metais usam 'óxido de' + nome (+ algarismo romano se carga variável); óxidos de ametais usam prefixos gregos indicando a quantidade de átomos.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convenções, para metais e ametais.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Óxido de metal (carga fixa): 'óxido de' + nome (ex.: CaO → óxido de cálcio)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Óxido de metal (carga variável): + algarismo romano (ex.: Fe₂O₃ → óxido de ferro III)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Óxido de ametal: prefixos gregos mono/di/tri/tetra/penta (ex.: CO → monóxido de carbono, N₂O₅ → pentóxido de dinitrogênio)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algarismo romano em óxidos de ametal, ou prefixo grego em óxidos de metal — cada categoria usa sua própria convenção.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de nomenclatura entre CO e CO₂?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 tem 1 átomo de oxigênio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CO₂ tem 2 átomos de oxigênio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Nomes: monóxido de carbono e dióxido de carbono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Prefixos gregos e algarismos romanos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nome do óxido SO₃?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Ametal com múltiplos óxidos → prefixo grego. Metal de carga variável → algarismo romano.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Trióxido de enxofre.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escolha entre prefixo grego e algarismo romano depende só de o elemento ser metal ou ametal.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sais — definição e classificação,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sais — definição e classificação.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69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