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Misturas Homogêneas e Heterogêneas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do número de fases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com açúcar dissolvido e água com óleo têm o mesmo aspecto visual?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de fases visíveis, não o número de substâncias, é o que define se uma mistura é homogênea ou heterogênea.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fase, ou várias fases.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Fase: porção visualmente distinta de um sistema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Mistura homogênea: uma única fase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Mistura heterogênea: duas ou mais fases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critérios vagos como "parece uniforme" em vez do conceito preciso de fase.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granito, com diferentes minerais visíveis, é uma mistura homogênea ou heterogênea?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possível distinguir visualmente os minerais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indica mais de uma fase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Heterogênea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de fase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granito, formado por diferentes minerais visíveis a olho nu, é uma mistura homogênea ou heterogênea?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classificar uma mistura, conte quantas fases você consegue distinguir visualmente.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Heterogênea, já que é possível distinguir visualmente diferentes fases (os diferentes minerais) na sua composição.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de substâncias não decide a classificação — o número de fases decide.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as técnicas de separação de misturas, tema das próximas duas aulas.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