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QUÍMICA · AULA 70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Sais: Definição e Classificação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produto da neutralização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Sais: definição e classificação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sal de cozinha e o bicarbonato de sódio são ambos 'sais', mas têm estruturas diferentes. O que os diferencia?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 é o composto formado na reação entre ácido e base, classificado em normal, ácido, básico ou duplo conforme sua estrutura.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tipos de sal.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Sal normal: neutralização completa de 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OH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(ex.: NaCl)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Sal ácido: ainda restam 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ionizáveis na estrutura (ex.: NaHCO₃)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Sal básico: ainda restam OH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na estrutura (ex.: CaOHCl)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Sal duplo (misto): mais de um cátion ou ânion diferente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sal vem só de uma neutralização 'completa' — sais ácidos e básicos vêm de neutralizações incompletas.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bicarbonato de sódio (NaHCO₃) é um sal normal ou ácido?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Observe a fórmula: ainda há um H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 H está ligado a um oxigênio (ionizável)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um sal ácido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quatro tipos de sal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bicarbonato de sódio (NaHCO₃) é um sal normal ou ácido? Justifique.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pergunte: sobrou algum H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ou OH</a:t>
            </a:r>
            <a:pPr indent="0" marL="0">
              <a:buNone/>
            </a:pPr>
            <a:r>
              <a:rPr lang="en-US" sz="1152" i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na fórmula? Isso decide se o sal é normal, ácido ou básico.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 ácido — sua fórmula ainda contém um hidrogênio ionizável (o H do HCO₃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sal tem uma origem: um ácido e uma base que reagiram.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nomenclatura de sais,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nomenclatura de sais.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Inorgânicas · Aula 70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2026-09-20T16:48:49Z</dcterms:created>
  <dcterms:modified xsi:type="dcterms:W3CDTF">2026-09-20T16:48:49Z</dcterms:modified>
</cp:coreProperties>
</file>