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71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Nomenclatura de Sais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ácido e da base de origem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Nomenclatura de sais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sal do ácido clorídrico se chama 'cloreto', mas o do ácido sulfúrico se chama 'sulfato'?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nome do sal combina o ânion (derivado do ácido) com o cátion (derivado da base), seguindo a correspondência ídrico→eto, ico→ato, oso→ito.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correspondência direta de terminações.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Hidrácido 'ídrico' → sal 'eto' (ex.: ácido clorídrico → cloreto)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Oxiácido 'ico' → sal 'ato' (ex.: ácido sulfúrico → sulfato)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Oxiácido 'oso' → sal 'ito' (ex.: ácido sulfuroso → sulfito)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que a terminação do sal depende da terminação do ácido de origem — não é uma regra arbitrária.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nome do sal formado entre ácido nítrico (HNO₃) e hidróxido de potássio (KOH)?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ácido nítrico termina em 'ico'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sal correspondente termina em 'ato': nitrato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 completo: nitrato de potássio (KNO₃)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correspondência de terminações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nome do sal formado pela reação entre o ácido nítrico (HNO₃) e o hidróxido de potássio (KOH)?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 a cadeia: ídrico→eto, ico→ato, oso→ito. Ela resolve praticamente toda nomenclatura de sal.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Nitrato de potássio (KNO₃) — do ácido 'nítrico' (terminação ico) vem o ânion 'nitrato' (terminação ato).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nomear o ácido de origem é o primeiro passo para nomear qualquer sal.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reação de neutralização total e parcial,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reação de neutralização total e parcial.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