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Reação de Neutralização Total e Parcial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 + base → sal + água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Reação de neutralização total e parcial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quimicamente quando se toma um antiácido para aliviar a azia causada pelo excesso de ácido no estômago?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reação de neutralização (ácido + base → sal + água) pode ser total (todos os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reagem) ou parcial (sobra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formando sal ácido ou básico).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equação, dois desfechos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Neutralização total: todos os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reagem, formando sal normal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Neutralização parcial: sobra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formando sal ácido ou básico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Equação geral: ácido + base → sal +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balancear corretamente ácidos ou bases com mais de um 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/OH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 número de mols de base precisa compensar todos os 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disponíveis para neutralização total.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a neutralização total entre H₂SO₄ e NaOH.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H₂SO₄ tem 2 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ionizáveis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preciso 2 NaOH para neutralizar totalmente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H₂SO₄ + 2 NaOH → Na₂SO₄ + 2 H₂O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versus parcial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e balanceie a equação de neutralização total entre H₂SO₄ e NaOH.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balancear, conte quantos 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ácido tem e quantos OH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base tem — isso guia os coeficientes.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H₂SO₄ + 2 NaOH → Na₂SO₄ + 2 H₂O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neutralização conecta tudo que foi visto: ácidos, bases e a formação de sais.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aula de fechamento do módulo, sobre chuva ácida e calagem.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chuva ácida e correção da acidez do solo — funções inorgânicas no ENEM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