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QUÍMICA · AULA 73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Chuva Ácida e Correção da Acidez do Solo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Funções inorgânicas no ENEM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Chuva ácida e correção da acidez do solo: funções inorgânicas no ENEM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poluição pode tornar a chuva mais ácida, e como agricultores corrigem um solo ácido demais para plantio?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73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chuva ácida vem de óxidos ácidos poluentes reagindo com a água da atmosfera; a calagem corrige solos ácidos aplicando bases como o calcário — dois temas clássicos de prova.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73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casos aplicados, um mesmo raciocínio.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Chuva ácida: óxidos ácidos (SO₂, SO₃, NOx) da queima de combustíveis reagem com água formando ácidos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Isso baixa o pH da chuva bem abaixo do natural (~5,6)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Calagem: aplicação de calcário (base) para neutralizar o excesso de acidez do solo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73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chuva 'ácida' é anormal — a chuva natural já é levemente ácida (pH ~5,6) pelo CO₂ atmosférico; a chuva ácida poluída fica bem abaixo disso.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73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agricultores aplicam calcário em solos ácidos?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calcário (CaCO₃) tem caráter básico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 neutraliza o excesso de acidez do solo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eleva o pH a valores adequados para o cultivo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73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Chuva ácida e calagem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73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tipo de composto, liberado na queima de combustíveis fósseis, é o principal responsável pela chuva ácida?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Questões de ENEM sobre chuva ácida ou calagem quase sempre combinam óxido + reação + pH — revise tudo junto.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73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Óxidos ácidos (como SO₂, SO₃ e óxidos de nitrogênio), que reagem com a água da atmosfera formando ácidos.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módulo inteiro — ácidos, bases, óxidos, sais, pH — converge nesses dois problemas do mundo real.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Fecha o Módulo 5 (Funções Inorgânicas). Próximo módulo: Reações Químicas e Estequiometria.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73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2026-09-20T16:48:49Z</dcterms:created>
  <dcterms:modified xsi:type="dcterms:W3CDTF">2026-09-20T16:48:49Z</dcterms:modified>
</cp:coreProperties>
</file>