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QUÍMICA · AULA 74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Mol como Unidade de Contagem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Contando o incontável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mol como unidade de contagem em Química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não faz sentido contar átomos um a um, como contamos ovos numa dúzia?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mol é a unidade de quantidade de matéria usada para contar partículas extremamente pequenas — análoga à dúzia, mas numa escala muito maior (6,02 × 10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dúzia ao mol.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Dúzia = 12 unidades, grosa = 144 unidades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Mol = 6,02 × 10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unidades — um número necessário pela escala minúscula dos átomos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Serve para contar átomos, moléculas ou íons em quantidades gerenciáveis em laboratório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mol é uma unidade de massa ou volume — ele é uma unidade de CONTAGEM, como a dúzia.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Química precisa de uma unidade tão grande quanto o mol?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Átomos e moléculas são extremamente pequenos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amostra visível contém uma quantidade imensa de partículas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unidade como a dúzia seria inútil nessa escala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mol como unidade de contagem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Química precisa de uma unidade de contagem como o mol, em vez de usar unidades como a dúzia?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no mol exatamente como pensa na dúzia — só que com um número gigantesco no lugar do 12.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átomos e moléculas são extremamente pequenos e numerosos; mesmo uma pequena amostra contém uma quantidade de partículas muito maior do que uma dúzia ou uma grosa poderiam representar de forma prática.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mol resolve o problema de contar o que é grande demais para contar um a um.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Quantidade de Matéria.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constante de Avogadro.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Quantidade de Matéria · Aula 74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2026-09-20T16:51:37Z</dcterms:created>
  <dcterms:modified xsi:type="dcterms:W3CDTF">2026-09-20T16:51:37Z</dcterms:modified>
</cp:coreProperties>
</file>