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QUÍMICA · AULA 75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Constante de Avogadro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número que define 1 mol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Constante de Avogadro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mol de átomos de hidrogênio e um mol de átomos de ouro têm o mesmo número de átomos? E a mesma massa?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constante de Avogadro (6,02 × 10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é o número fixo de partículas presentes em 1 mol de QUALQUER substância, independente de sua identidade.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número, qualquer substância.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NA = 6,02 × 10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partículas por mol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Vale para átomos, moléculas ou íons, de qualquer substância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que muda entre substâncias é a MASSA de cada partícula, não a quantidade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substâncias diferentes têm números diferentes de partículas por mol — o número é sempre o mesmo; o que muda é a massa de cada partícula.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1 mol de hidrogênio e 1 mol de ouro têm o mesmo número de átomos, mas massas diferentes?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constante de Avogadro fixa o NÚMERO de átomos em 1 mol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 número é igual para qualquer elemento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 cada átomo tem massa diferente, resultando em massas totais diferentes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constante de Avogadro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átomos existem em 1 mol de átomos de ferro?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Decore o valor: 6,02 × 10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Ele aparece em praticamente todo cálculo deste módulo.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6,02 × 10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átomos (a constante de Avogadro, independente do elemento).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constante de Avogadro é o elo entre o mundo microscópico dos átomos e as quantidades que manuseamos em laboratório.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massa atômica, molecular e molar,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massa atômica, massa molecular e massa molar.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2026-09-20T16:51:37Z</dcterms:created>
  <dcterms:modified xsi:type="dcterms:W3CDTF">2026-09-20T16:51:37Z</dcterms:modified>
</cp:coreProperties>
</file>