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QUÍMICA · AULA 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Atômica, Molecular e Molar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conceitos, um mesmo número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atômica, massa molecular e massa molar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massa atômica do carbono na tabela periódica é 12. O que esse número realmente significa?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atômica e molecular são medidas em u (para um átomo/molécula); massa molar é a massa de 1 mol de partículas, em g/mol — com o MESMO valor numérico.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número, duas escalas.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atômica: massa de um átomo, em u (unidades de massa atômica)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molecular: soma das massas atômicas de uma molécula, em u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molar: massa de 1 mol de partículas, em g/mol — MESMO valor numérico da massa atômica/molecular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massa atômica e massa molar são coisas totalmente diferentes numericamente — na prática, o número é o mesmo, só muda a unidade e a escala.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massa molar do sódio, sabendo que sua massa atômica é 23 u?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massa atômica é 23 u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massa molar repete o mesmo número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23 g/mol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conceitos, um número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massa molar do sódio, sabendo que sua massa atômica é 23 u?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a massa atômica na tabela periódica, você já sabe a massa molar — só troca 'u' por 'g/mol'.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g/mol (o valor numérico se repete, mudando apenas a unidade).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'coincidência' numérica entre massa atômica e massa molar é o que torna os cálculos de mol práticos.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cálculo da massa molar de compostos,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cálculo da massa molar de um composto.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2026-09-20T16:51:37Z</dcterms:created>
  <dcterms:modified xsi:type="dcterms:W3CDTF">2026-09-20T16:51:37Z</dcterms:modified>
</cp:coreProperties>
</file>