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QUÍMICA · AULA 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da Massa Molar de um Composto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Somando as peças da fórmula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da massa molar de um composto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 a massa de 1 mol de moléculas de água, sabendo as massas atômicas do hidrogênio e do oxigênio?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molar de um composto é a soma das massas atômicas de cada elemento, multiplicadas pelos seus índices na fórmula.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e somar.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cada elemento: massa atômica × índice na fórmula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Somar os resultados de todos os elementos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Exemplo: H₂O = 2×1 (H) + 1×16 (O) = 18 g/mol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multiplicar a massa atômica pelo índice do elemento na fórmula — cada átomo extra soma sua própria massa.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massa molar do CO₂ (massa atômica: C=12, O=16).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átomo de C: 1×12 = 12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átomos de O: 2×16 = 32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Soma: 12+32 = 44 g/mol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Somando as massas atômicas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massa molar do dióxido de carbono (CO₂), sabendo que a massa atômica do C é 12 e do O é 16.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o índice de cada elemento na fórmula antes de multiplicar — é o erro mais comum nesse cálculo.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+ 2×16 = 12 + 32 = 44 g/mol.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cálculo é a base de praticamente toda conta de mol que vem a seguir.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conversão entre massa e mol,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conversão entre massa e mol.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2026-09-20T16:51:37Z</dcterms:created>
  <dcterms:modified xsi:type="dcterms:W3CDTF">2026-09-20T16:51:37Z</dcterms:modified>
</cp:coreProperties>
</file>