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78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entre Massa e Mol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 = m/M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entre massa e mol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receita de laboratório pede '2 mols de NaCl', como saber quantos gramas pesar na balança?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 = m/M conecta número de mols (n), massa em gramas (m) e massa molar (M) — permitindo converter nos dois sentidos.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fórmula, duas direções.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= m/M: calcula mols a partir da massa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= n × M: calcula massa a partir dos mols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 é sempre a massa molar do composto (calculada na aula anterior)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fórmula, dividindo M por m em vez de m por M — sempre confira as unidades para saber qual variável isolar.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mols existem em 90 g de água (massa molar 18 g/mol)?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n = m/M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90/18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5 mols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 = m/M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Quantos mols existem em 90 g de água (massa molar 18 g/mol)?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só n = m/M — as outras formas (m = n×M) saem naturalmente isolando a variável.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m/M = 90/18 = 5 mols.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fórmula é o que conecta o mundo da balança (massa) ao mundo da contagem (mol).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conversão entre mol e número de partículas,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conversão entre mol e número de partículas.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