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QUÍMICA · AULA 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entre Mol e Número de Partículas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N = n × 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entre mol e número de partículas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amostra tem 3 mols de moléculas de glicose, quantas moléculas existem nessa amostra?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N = n × NA conecta número de partículas (N), quantidade de mols (n) e a constante de Avogadro (NA) — fechando o ciclo massa ↔ mol ↔ partículas.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mol às partículas individuais.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= n × NA: calcula o número de partículas a partir dos mols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= N/NA: calcula mols a partir do número de partículas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Esquema completo: massa ↔ mol (via massa molar) ↔ partículas (via Avogadro)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multiplicar pela constante de Avogadro completa (6,02 × 10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simplificando incorretamente a potência de 10.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moléculas existem em 2 mols de água?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N = n × 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2 × 6,02×10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1,204×10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moléculas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N = n × 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moléculas existem em 2 mols de água?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passe pelo mol como 'ponte' — massa vai para mol, mol vai para partículas (ou volume, na próxima aula).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n × NA = 2 × 6,02×10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1,204×10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moléculas.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essa fórmula, você consegue ir de gramas até o número exato de átomos ou moléculas de uma amostra.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volume molar de um gás,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volume molar de um gás nas CNTP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2026-09-20T16:51:37Z</dcterms:created>
  <dcterms:modified xsi:type="dcterms:W3CDTF">2026-09-20T16:51:37Z</dcterms:modified>
</cp:coreProperties>
</file>