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Separação de Misturas Heterogêneas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Filtração, decantação e peneiração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separar areia da água, e para separar arroz de pedrinhas, você usaria a mesma técnica?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a técnica certa de separação depende de identificar qual propriedade física diferencia os componentes.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técnicas, três propriedades físicas.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Filtração: separa por tamanho de partícula (sólido-líquido)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Decantação: separa por diferença de densidade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Peneiração: separa sólidos por tamanho de partícula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técnica de separação serve para qualquer mistura heterogênea.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separar arroz e feijão, grãos de tamanhos diferentes, qual técnica é mais adequada?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diferença está no tamanho do grão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Peneiração separa por tamanho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é a técnica adequada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técnicas e seus princípios físicos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separar uma mistura de arroz e feijão (grãos de tamanhos diferentes), qual técnica é mais adequada?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escolher a técnica, pergunte: o que diferencia fisicamente os componentes dessa mistura?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Peneiração, já que a técnica separa sólidos por diferença de tamanho de partícula, usando uma peneira com poros de tamanho intermediário entre os dois grãos.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técnica de separação explora uma propriedade física específica.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separação de misturas homogêneas,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