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QUÍMICA · AULA 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Molar de um Gás nas CNTP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22,4 litros para qualquer gás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molar de um gás nas CNTP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mol de gás hidrogênio e 1 mol de gás oxigênio, nas mesmas condições, ocupam o mesmo volume, mesmo tendo massas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CNTP (0°C, 1 atm), 1 mol de QUALQUER gás ocupa aproximadamente 22,4 litros — o volume depende do número de partículas, não da identidade do gás.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Fechando o círculo com o volume.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CNTP: condições normais de temperatura e pressão (0°C, 1 atm)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 molar: 1 mol de qualquer gás ocupa ~22,4 L nessas condições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= n × 22,4 L: converte mols em volume de gás nas CNTP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gases mais 'pesados' ocupam menos espaço por mol — o volume molar é o mesmo para todos os gases nas mesmas condições.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volume ocupado por 2 mols de gás oxigênio nas CNTP?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V = n × 22,4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2 × 22,4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44,8 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80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volume molar nas CNTP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volume ocupado por 2 mols de gás oxigênio nas CNTP?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22,4 L por mol vale só para gases nas CNTP — não use esse valor para líquidos ou sólidos.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n × 22,4 = 2 × 22,4 = 44,8 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Agora o esquema está completo: massa ↔ mol ↔ partículas ↔ volume de gás — as quatro formas de expressar quantidade de matéria.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6 (Quantidade de Matéria). Próximo módulo: Balanceamento de Equações Químicas.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2026-09-20T16:51:37Z</dcterms:created>
  <dcterms:modified xsi:type="dcterms:W3CDTF">2026-09-20T16:51:37Z</dcterms:modified>
</cp:coreProperties>
</file>