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QUÍMICA · AULA 81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Representa uma Equação Química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Reagentes, produtos e estados físicos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representa uma equação química: reagentes, produtos e estados físicos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resumir, numa única linha, tudo o que acontece quando o hidrogênio queima e forma água?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equação química representa reagentes (à esquerda) transformando-se em produtos (à direita), com símbolos indicando o estado físico de cada substância.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equação, várias informações.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Reagentes: substâncias iniciais, à esquerda da seta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Produtos: substâncias formadas, à direita da seta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Estados físicos: (s) sólido, (l) líquido, (g) gasoso, (aq) em solução aquosa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Ignorar os símbolos de estado físico (s, l, g, aq) — eles carregam informação importante sobre a reação, não são detalhes decorativos.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equação CaCO₃(s) → CaO(s) + CO₂(g), quais são os reagentes e produtos?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À esquerda da seta está o reagente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CaCO₃(s) é o único reagente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À direita, os produtos: CaO(s) e CO₂(g)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Lendo uma equação química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equação CaCO₃(s) → CaO(s) + CO₂(g), quais são os reagentes e os produtos?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leia a equação da esquerda pra direita: reagentes se transformam em produtos.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Reagente: CaCO₃(s). Produtos: CaO(s) e CO₂(g).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equação conta uma história completa: o que havia antes, o que existe depois, e em que estado.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Equações Químicas.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balanceamento por tentativa.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2026-09-20T16:56:55Z</dcterms:created>
  <dcterms:modified xsi:type="dcterms:W3CDTF">2026-09-20T16:56:55Z</dcterms:modified>
</cp:coreProperties>
</file>