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QUÍMICA · AULA 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Balanceamento por Tentativa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Ajustando coeficientes para respeitar Lavoisier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Balanceamento de equações por tentativa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equação H₂ + O₂ → H₂O, do jeito que está escrita, contraria a Lei de Lavoisier?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Balancear uma equação é ajustar os coeficientes até que o número de átomos de cada elemento seja igual nos dois lados, respeitando a conservação da massa.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Ajustar sem mudar a identidade das substâncias.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Contar os átomos de cada elemento nos dois lados da equação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Ajustar coeficientes (nunca índices) até igualar as contagens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Exemplo: H₂ + O₂ → H₂O vira 2H₂ + O₂ → 2H₂O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balancear alterando os índices das fórmulas — isso mudaria a identidade das substâncias. Só os coeficientes podem ser ajustados.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Balanceie por tentativa: Fe + O₂ → Fe₂O₃.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Comece pelo elemento que aparece em menos substâncias (Fe)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Ajuste até igualar Fe e O nos dois lados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4Fe + 3O₂ → 2Fe₂O₃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Balanceando por tentativa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Balanceie por tentativa: Fe + O₂ → Fe₂O₃.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Comece sempre pelo elemento que aparece em menos fórmulas — isso simplifica o ajuste.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Fe + 3 O₂ → 2 Fe₂O₃.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balanceamento por tentativa é rápido para equações simples — mas tem limites.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método algébrico, na próxima aula, para equações mais complexas.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balanceamento pelo método algébrico.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2026-09-20T16:56:55Z</dcterms:created>
  <dcterms:modified xsi:type="dcterms:W3CDTF">2026-09-20T16:56:55Z</dcterms:modified>
</cp:coreProperties>
</file>