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7 · QUÍMICA · AULA 83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Balanceamento pelo Método Algébrico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sistema de equações para casos complexos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Balanceamento de equações pelo método algébrico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equações com muitos elementos diferentes, o balanceamento por tentativa pode virar um processo longo e confuso. Existe um jeito mais sistemático?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Químicas · Aula 83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método algébrico atribui letras aos coeficientes desconhecidos e monta um sistema de equações — uma para cada elemento — resolvido para chegar aos coeficientes inteiros.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Químicas · Aula 83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Coeficientes viram incógnitas.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Atribuir uma letra (a, b, c...) a cada coeficiente desconhecido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Montar uma equação por elemento, baseada na conservação de átomos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Resolver o sistema, fixando uma letra como referência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Químicas · Aula 83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Esquecer de simplificar os coeficientes ao final para os menores números inteiros possíveis.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Químicas · Aula 83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Balanceie Al + O₂ → Al₂O₃ pelo método algébrico.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aAl + bO₂ → cAl₂O₃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Al: a = 2c. O: 2b = 3c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Fixando c=2: a=4, b=3 → 4Al + 3O₂ → 2Al₂O₃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Químicas · Aula 83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Coeficientes como incógnitas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Químicas · Aula 83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Descreva o primeiro passo do método algébrico de balanceamento.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Fixe sempre a letra da substância com fórmula mais complexa como referência (ex.: c=1 ou c=2) — facilita resolver o sistema.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Químicas · Aula 83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Atribuir uma letra (incógnita) a cada coeficiente desconhecido na equação.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método algébrico resolve com segurança o que a tentativa deixaria confuso.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interpretação de coeficientes estequiométricos,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interpretação de coeficientes estequiométricos (fecha o módulo).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Químicas · Aula 83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2026-09-20T16:56:55Z</dcterms:created>
  <dcterms:modified xsi:type="dcterms:W3CDTF">2026-09-20T16:56:55Z</dcterms:modified>
</cp:coreProperties>
</file>