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QUÍMICA · AULA 84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Interpretação de Coeficientes Estequiométricos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os números da equação realmente contam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Interpretação de coeficientes estequiométricos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equação balanceada 2H₂ + O₂ → 2H₂O, o que exatamente o número '2' na frente do H₂ está contando?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coeficientes de uma equação balanceada representam a proporção de MOLS entre as substâncias envolvidas — não apenas moléculas individuais.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coeficientes a proporções de mol.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2H₂ + O₂ → 2H₂O significa: 2 mols de H₂ reagem com 1 mol de O₂, formando 2 mols de H₂O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 proporção é fixa, mas pode ser escalada (dobrada, triplicada...)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 a base para todo cálculo estequiométrico que vem a seguir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os coeficientes só valem para o número exato mostrado na equação — na verdade, é uma PROPORÇÃO, que pode ser escalada para qualquer quantidade.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equação N₂ + 3H₂ → 2NH₃, quantos mols de H₂ reagem com 2 mols de N₂?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proporção da equação é 1 N₂ : 3 H₂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Escalando por 2: 2 N₂ : 6 H₂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Resposta: 6 mols de H₂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Coeficientes como proporção de mols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equação N₂ + 3H₂ → 2NH₃, quantos mols de H₂ são necessários para reagir completamente com 2 mols de N₂?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uma equação balanceada, leia os coeficientes como 'mols de', não como 'moléculas de'.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mols de H₂ (mantendo a proporção 1:3 da equação, escalada por 2).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Entender coeficientes como proporção de mols é a chave para todo o próximo módulo, de Estequiometria.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7 (Equações Químicas). Próximo módulo: Estequiometria.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2026-09-20T16:56:55Z</dcterms:created>
  <dcterms:modified xsi:type="dcterms:W3CDTF">2026-09-20T16:56:55Z</dcterms:modified>
</cp:coreProperties>
</file>