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8 · QUÍMICA · AULA 85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Relação Molar de uma Equação Balanceada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base de todo cálculo estequiométrico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Relação molar em uma equação balanceada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uma equação balanceada já mostra a proporção entre as substâncias, por que ainda precisamos 'calcular' alguma coisa?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85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estequiometria usa a proporção fixa de mols de uma equação balanceada para calcular quantidades desconhecidas — massa, mols, volume ou número de partículas.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85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proporção ao cálculo.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Coeficientes da equação balanceada = proporção fixa de mols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Estequiometria: usar essa proporção como regra de três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Toda conta estequiométrica começa pela equação balanceada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85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Tentar calcular sem antes balancear a equação — a proporção estequiométrica só é válida numa equação corretamente balanceada.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85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equação N₂ + 3H₂ → 2NH₃, monte a relação molar entre H₂ e NH₃.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Observe os coeficientes de H₂ e NH₃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H₂ tem coeficiente 3, NH₃ tem coeficiente 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Proporção: 3 mols de H₂ para 2 mols de NH₃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85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proporção como base do cálculo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85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equação N₂ + 3H₂ → 2NH₃, monte a relação molar entre H₂ e NH₃.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escreva e balanceie a equação primeiro — nunca pule direto para o cálculo.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85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mols de H₂ para cada 2 mols de NH₃ (proporção 3:2).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 cálculo estequiométrico é, no fundo, uma regra de três baseada na equação balanceada.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Abre o módulo de Estequiometria.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cálculo estequiométrico massa-massa.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85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2026-09-20T17:00:26Z</dcterms:created>
  <dcterms:modified xsi:type="dcterms:W3CDTF">2026-09-20T17:00:26Z</dcterms:modified>
</cp:coreProperties>
</file>