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Estequiométrico Massa-Massa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procedimento completo, passo a passo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estequiométrico massa-massa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queimar 10 g de gás hidrogênio, quantos gramas de água eu deveria obter?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cálculo massa-massa segue 4 passos: balancear, converter massa em mol, aplicar a proporção da equação, converter o resultado de volta para massa.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passos sempre na mesma ordem.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1) Balancear a equação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2) Converter a massa dada em mols (usando a massa molar)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3) Aplicar a proporção de mols da equação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4) Converter o resultado de volta para massa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Pular a conversão para mol e tentar aplicar a proporção da equação diretamente às massas — a proporção da equação é de MOLS, não de massa.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gramas de CaO vêm de 100 g de CaCO₃ (CaCO₃ → CaO + CO₂, M(CaCO₃)=100, M(CaO)=56)?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100g de CaCO₃ = 1 mol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Proporção 1:1 → 1 mol de CaO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 de CaO = 1 × 56 = 56 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passos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gramas de CaO são formados a partir de 100 g de CaCO₃ (CaCO₃ → CaO + CO₂), sabendo que M(CaCO₃)=100 g/mol e M(CaO)=56 g/mol?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a ordem dos 4 passos — ela nunca muda, só o que já está pronto (massa, mol ou volume) varia.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100g de CaCO₃ = 1 mol. Proporção 1:1 → 1 mol de CaO. Massa de CaO = 1 × 56 = 56 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procedimento de 4 passos é o modelo para todos os outros tipos de cálculo do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os cálculos mol-mol e massa-mol,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cálculo estequiométrico mol-mol e massa-mol.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