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8 · QUÍMICA · AULA 87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Mol-Mol e Massa-Mol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Versões mais curtas do mesmo procedimento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estequiométrico mol-mol e massa-mol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problema já me der a quantidade em mols, preciso mesmo passar por todo o processo de conversão?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Cálculo mol-mol aplica a proporção direto (sem conversão); cálculo massa-mol converte só uma ponta — ambos são simplificações do procedimento massa-massa.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Menos conversões, mesma lógica.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Mol-mol: dado e pergunta já em mols → só aplicar a proporção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Massa-mol: uma ponta em massa, outra em mol → só 1 conversão necessária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Massa-massa: as duas pontas em massa → 2 conversões necessárias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mol-mol e massa-mol são procedimentos totalmente diferentes — são só o mesmo procedimento com menos passos, porque parte do trabalho já está pronta.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quantos mols de NH₃ vêm de 6 mols de H₂?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Proporção da equação: 3 H₂ : 2 NH₃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 mols de H₂ é o dobro de 3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NH₃ = 2 × 2 = 4 mols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Simplificando o procedimento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equação N₂ + 3H₂ → 2NH₃, quantos mols de NH₃ são formados a partir de 6 mols de H₂?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calcular, pergunte: quantas das pontas do problema já estão em mol? Isso define quantos passos você precisa.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Proporção 3:2. 6 mols de H₂ → (6×2)/3 = 4 mols de NH₃.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quantas conversões um problema exige é o primeiro passo pra resolvê-lo rápido.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cálculos envolvendo volume de gases,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cálculo estequiométrico envolvendo volume de gases.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Estequiometria · Aula 87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2026-09-20T17:00:26Z</dcterms:created>
  <dcterms:modified xsi:type="dcterms:W3CDTF">2026-09-20T17:00:26Z</dcterms:modified>
</cp:coreProperties>
</file>