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88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Estequiométrico com Volume de Gases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o volume molar como conversor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estequiométrico envolvendo volume de gases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queimar certa massa de carvão, quantos litros de gás carbônico são liberados nas CNTP?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gases nas CNTP, o volume molar (22,4 L/mol) faz o papel que a massa molar faz para sólidos e líquidos: converte entre volume e mols.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uma ferramenta de conversão.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 molar converte massa ↔ mol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molar (22,4 L/mol, CNTP) converte volume de gás ↔ mol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procedimento geral (balancear → converter → aplicar proporção → converter) continua o mesmo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22,4 L/mol para um gás que não está nas condições normais de temperatura e pressão — essa constante só vale nas CNTP.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combustão C + O₂ → CO₂, quantos litros de CO₂ (CNTP) vêm de 24 g de carbono (M=12 g/mol)?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24g de C = 2 mols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 1:1 → 2 mols de CO₂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 = 2 × 22,4 = 44,8 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molar como conversor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combustão C + O₂ → CO₂, quantos litros de CO₂ (nas CNTP) são formados a partir de 24 g de carbono (M=12 g/mol)?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confirme se o gás está nas CNTP antes de usar 22,4 L/mol.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24g de C = 2 mols. Proporção 1:1 → 2 mols de CO₂. Volume = 2 × 22,4 = 44,8 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Agora você tem duas 'chaves' de conversão: massa molar e volume molar.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reagente limitante e em excesso,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reagente limitante e reagente em excesso.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