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89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Reagente Limitante e Reagente em Excesso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acaba primeiro decide a produção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Reagente limitante e reagente em excesso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tenho 10 fatias de pão e só 3 fatias de queijo, quantos sanduíches eu consigo montar — e o que sobra?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reagente limitante é o que se esgota primeiro numa reação, limitando a quantidade de produto formado; o que sobra é o reagente em excesso.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analogia do sanduíche.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Reagente limitante: acaba primeiro, limita o produto formado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Reagente em excesso: sobra depois que a reação para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achar o limitante: calcule quanto produto CADA reagente formaria sozinho — o que formar MENOS é o limitante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a quantidade de produto a partir de qualquer um dos reagentes — é preciso identificar o LIMITANTE primeiro, senão o resultado fica errado.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Reagente A formaria 5 mols de produto sozinho; reagente B formaria 3 mols sozinho. Qual é o limitante?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os dois resultados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forma menos produto (3 &lt; 5)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é o reagente limitante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Identificando o limitante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reação, o reagente A formaria 5 mols de produto sozinho, e o reagente B formaria 3 mols de produto sozinho. Qual é o limitante?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prática: calcule o produto possível a partir de CADA reagente — o menor valor sempre vem do limitante.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reagente B, pois é o que forma MENOS produto — ele se esgota primeiro.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cálculo de produto real deve partir do reagente limitante, nunca do que está em excesso.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rendimento teórico e percentual,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rendimento teórico e rendimento percentual.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