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Separação de Misturas Homogêneas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Destilação e evaporação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obter sal, e para obter água pura, a partir da água do mar, você usaria o mesmo processo?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escolha entre evaporação e destilação depende de qual componente você precisa recuperar ao final.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objetivos, dois processos.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Evaporação: descarta o líquido, recupera o sólido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Destilação: recupera o líquido (vaporização + condensação)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Destilação fracionada: para pontos de ebulição próximos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evaporação e destilação são a mesma técnica com nomes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obter água potável a partir da água do mar, evaporação simples é uma boa escolha?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evaporação descartaria a água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o sal seria recuperado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é preciso destilação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Evaporação x destilação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obter água potável a partir de água do mar, evaporação simples é uma boa escolha?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escolher entre evaporação e destilação, pergunte: eu preciso recuperar o líquido?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A evaporação simples descartaria a água (o componente evaporado não é recuperado), deixando apenas o sal; para obter água potável, é necessário usar a destilação, que recupera o vapor de água condensado.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decisiva é: qual componente eu preciso recuperar ao final do processo?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diferença entre transformação física e química,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