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QUÍMICA · AULA 90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 Teórico e Percentual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conta perfeita ao resultado real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 teórico e rendimento percentual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indústria que calcula 100 kg de produto pela estequiometria, muitas vezes obtém só 85 kg de fato?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 teórico é o valor calculado pela estequiometria (ideal); rendimento real é o obtido na prática; rendimento percentual compara os dois.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números, uma fórmula.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Rendimento teórico: calculado pela estequiometria, supondo reação perfeita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Rendimento real: obtido de fato, geralmente menor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Rendimento % = (rendimento real / rendimento teórico) × 100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rendimento real deveria ser igual ao teórico — na prática, perdas e reações incompletas quase sempre reduzem o valor real.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Rendimento teórico de 50 g; rendimento real de 40 g. Qual o rendimento percentual?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a fórmula rendimento% = (real/teórico) × 100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(40/50) × 100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80%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Teórico, real e percentual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reação tem rendimento teórico de 50 g de produto, mas na prática só se obtêm 40 g. Qual o rendimento percentual?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rendimento real vai sempre no numerador, o teórico no denominador — nunca inverta.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(40/50) × 100 = 80%.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rendimento percentual mede o quão perto uma reação real chega do ideal calculado.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pureza de reagentes,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pureza de reagentes.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2026-09-20T17:00:26Z</dcterms:created>
  <dcterms:modified xsi:type="dcterms:W3CDTF">2026-09-20T17:00:26Z</dcterms:modified>
</cp:coreProperties>
</file>